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27902"/>
            <a:ext cx="892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электронных ресурсов,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применяемых мной в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своей профессиональной деятельности</a:t>
            </a:r>
          </a:p>
        </p:txBody>
      </p:sp>
      <p:pic>
        <p:nvPicPr>
          <p:cNvPr id="1026" name="Picture 2" descr="C:\Users\Айнур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102" y="1525972"/>
            <a:ext cx="6569819" cy="492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йнур\Desktop\Акрам презентация\през-финал\фотоджоб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577"/>
            <a:ext cx="8945388" cy="668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09600"/>
            <a:ext cx="903649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Отличная связь.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Видео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аудио связь с каждым участником. У организатора есть возможность выключать и включать микрофон, а также выключать видео и запрашивать включение видео у всех участников. Можно войти в конференцию как участник с правами только для просмотра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Можно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делиться экраном (screensharing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 звуком. Демонстрацию экрана можно поставить на паузу. Более того, можно делиться не всем экраном, а только отдельными приложениями, например, включить демонстрацию браузера. В настройках можно дать всем участникам возможность делиться экранам, либо включить ограничения, чтобы делать это мог только организатор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платформу встроена интерактивная доска, можно легко и быстро переключаться с демонстрации экрана на доску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Есть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чат, в котором можно писать сообщения, передавать файлы всем или выбрать одного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ученика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Можно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производить запись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компьютер.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 время конференции можно назначить соорганизатора, у которого будут такие же возможности, как и у организатора: включать и выключать микрофон у отдельных студентов, переименовывать и делить на комнаты.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43794" y="24825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Преимущества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32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32856"/>
            <a:ext cx="9036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Данный комплекс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электронных ресурсов позволяет мне оперативно взаимодействовать с учениками, а так же более эффективно обучать учеников математической дисциплине.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57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йнур\Desktop\Акрам презентация\през-финал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257" y="1700808"/>
            <a:ext cx="6912768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134" y="38951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Первый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ресурс: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WhatsApp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5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йнур\Desktop\Акрам презентация\през-финал\фотоджоб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91" y="1"/>
            <a:ext cx="9147691" cy="6836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0134" y="38951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Преимущества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05" y="974287"/>
            <a:ext cx="639090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Быстрая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рассылка материала в группе (аудио/видео/фото/документы), включая домашнее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задание.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Скорость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реагирования на возникающие вопросы учащихся, возможность индивидуального контакта, обратная связь – голосовые сообщения, видеосвязь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дополнительного контроля знаний, проверка чтения, перевода, объяснение материала, вызывающего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затруднения.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Мобилизация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детей, которые стесняются отвечать при всём классе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контакта с детьми, отсутствовавшими на занятии по ряду объективных причин (проводить консультации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707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йнур\Desktop\Акрам презентация\през-финал\2.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052736"/>
            <a:ext cx="9010650" cy="491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134" y="389512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Второй ресурс: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PowerPoint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13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0134" y="389512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Преимущества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PowerPoint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911" y="1628800"/>
            <a:ext cx="66967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актуализация знаний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сопровождение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объяснения нового материала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первичное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закрепление знаний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обобщение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систематизация знаний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наглядности излагаемого материала.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15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1901" y="0"/>
            <a:ext cx="669674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уроках математики с помощью слайдов, созданных в программе PowerPoint, может осуществляться демонстрация примеров, задач на доске, цепочек для устного счета, могут быть организованы математические разминки и самопроверка.</a:t>
            </a:r>
          </a:p>
          <a:p>
            <a:endParaRPr lang="ru-RU" dirty="0"/>
          </a:p>
        </p:txBody>
      </p:sp>
      <p:pic>
        <p:nvPicPr>
          <p:cNvPr id="4098" name="Picture 2" descr="C:\Users\Айнур\Desktop\Акрам презентация\през-финал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889314" cy="454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273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йнур\Desktop\Акрам презентация\през-финал\4.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90790"/>
            <a:ext cx="6120680" cy="389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0134" y="389511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Третий ресурс: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Instagram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90364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Плюсы ведения блога в социальной сети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Инстаграм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современность, адаптивность для клипового мышления, соответствие интересам учащихся, наглядность и яркость подаваемой информации, информация легко доступна в сжатом формате, соответственно, на её восприятие не уходит много времени, можно учиться в любое время, в любом месте.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Инстаграм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ближе к современному поколению – формат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сториз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постов требует быть лаконичным, а ограниченный формат видео помогает лучше структурировать материал, такой формат снимает скованность, а значит,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повышает успеваемость.</a:t>
            </a: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6" name="Picture 2" descr="C:\Users\Айнур\Desktop\Акрам презентация\през-финал\5.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97882"/>
            <a:ext cx="6115769" cy="360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53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йнур\Desktop\Акрам презентация\през-финал\6.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2" y="1628800"/>
            <a:ext cx="6563965" cy="369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193" y="406178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Четвёртый ресурс: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Zoom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22866"/>
      </p:ext>
    </p:extLst>
  </p:cSld>
  <p:clrMapOvr>
    <a:masterClrMapping/>
  </p:clrMapOvr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76</TotalTime>
  <Words>318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Айнур Алтынбаев</dc:creator>
  <cp:lastModifiedBy>Пользователь Windows</cp:lastModifiedBy>
  <cp:revision>11</cp:revision>
  <dcterms:created xsi:type="dcterms:W3CDTF">2021-11-23T10:19:49Z</dcterms:created>
  <dcterms:modified xsi:type="dcterms:W3CDTF">2021-11-23T12:13:00Z</dcterms:modified>
</cp:coreProperties>
</file>